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00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79" y="2357120"/>
            <a:ext cx="8637271" cy="2905757"/>
          </a:xfrm>
        </p:spPr>
        <p:txBody>
          <a:bodyPr anchor="b">
            <a:normAutofit/>
          </a:bodyPr>
          <a:lstStyle>
            <a:lvl1pPr algn="r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79" y="5262879"/>
            <a:ext cx="8637271" cy="168656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 cap="all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19070" y="7044691"/>
            <a:ext cx="1920240" cy="45339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79" y="7044691"/>
            <a:ext cx="5872750" cy="4533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730750" y="7044691"/>
            <a:ext cx="661400" cy="45339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0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5679438"/>
            <a:ext cx="1215771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5921" y="1118535"/>
            <a:ext cx="10511792" cy="37979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6359524"/>
            <a:ext cx="12157712" cy="59245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459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749039"/>
          </a:xfrm>
        </p:spPr>
        <p:txBody>
          <a:bodyPr anchor="ctr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187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7450" y="4023360"/>
            <a:ext cx="11207021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59" y="5212080"/>
            <a:ext cx="1218284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3016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3" y="3970297"/>
            <a:ext cx="12157710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5732857"/>
            <a:ext cx="12157711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082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0" y="4663440"/>
            <a:ext cx="12162523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0240"/>
            <a:ext cx="12162523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629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1" y="4206240"/>
            <a:ext cx="12157714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551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0294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90410" y="731520"/>
            <a:ext cx="2590262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731520"/>
            <a:ext cx="9398539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4855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475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44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601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152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653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465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1683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036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816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2219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21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3970297"/>
            <a:ext cx="12157712" cy="1762560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2857"/>
            <a:ext cx="12157714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979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2" y="2570480"/>
            <a:ext cx="5994401" cy="43789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6274" y="2570481"/>
            <a:ext cx="5994398" cy="43789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76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404" y="2661921"/>
            <a:ext cx="56508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2" y="3444241"/>
            <a:ext cx="5996308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204" y="2672081"/>
            <a:ext cx="566737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88180" y="3444241"/>
            <a:ext cx="5994401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335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11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147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489200"/>
            <a:ext cx="4417062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1" y="731521"/>
            <a:ext cx="7402831" cy="62179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135120"/>
            <a:ext cx="4417062" cy="219456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651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920240"/>
            <a:ext cx="7397584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43504" y="1097280"/>
            <a:ext cx="3937169" cy="54864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566160"/>
            <a:ext cx="7397584" cy="219456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608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2570481"/>
            <a:ext cx="12157710" cy="437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07592" y="7044691"/>
            <a:ext cx="192024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1" y="7044691"/>
            <a:ext cx="9393191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19273" y="7044691"/>
            <a:ext cx="66140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27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208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Tick-Tack-Toe Game in C++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186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guide provides a step-by-step explanation for building a functional Tick-Tack-Toe game using C++. The guide covers game rules, board creation, input handling, game logic, win checking, and replay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Adding Replay Functionality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3386138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After the game ends, ask the players if they want to play again.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338613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the players choose to replay, clear the game board and reset all game state variables.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810131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Game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Start a new game by switching the first player or keeping the same player order.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Tick-Tack-Toe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Classic Game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Tick-Tack-Toe, also known as Noughts and Crosses, is a popular two-player game played on a 3x3 grid.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goal is to get three of your marks (X or O) in a row, column, or diagonal.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Gameplay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Players take turns placing their marks on the board until a player wins or the board is filled, resulting in a draw.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Game Rules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386138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Players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Two players take turns placing their mark on the board.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38613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One player uses "X", while the other uses "O".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447228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6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player wins by having three of their marks in a row, column, or diagonal.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4503" y="5447228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Draw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8526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all squares are filled and no player has three in a row, the game ends in a draw.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059" y="521851"/>
            <a:ext cx="7004209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Planning the Game Structure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95826" y="1776770"/>
            <a:ext cx="1026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89177" y="1682115"/>
            <a:ext cx="2607231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Board Representation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989177" y="2091690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a data structure to represent the 3x3 game board, such as a 2D array.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66418" y="3057644"/>
            <a:ext cx="16144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989177" y="2962989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Player Turns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989177" y="3372564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a mechanism to alternate between player turns, keeping track of the current player.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7013" y="4338518"/>
            <a:ext cx="16025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9177" y="4243864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Handling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989177" y="4653439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 players to input their desired position on the board using keyboard input.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53202" y="5619393"/>
            <a:ext cx="18788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989177" y="5524738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 Logic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989177" y="5934313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algorithms to check for winning conditions and update the game state.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name="adj" fmla="val 348092"/>
            </a:avLst>
          </a:prstGeom>
          <a:solidFill>
            <a:srgbClr val="4A2C85"/>
          </a:solidFill>
          <a:ln/>
        </p:spPr>
      </p:sp>
      <p:sp>
        <p:nvSpPr>
          <p:cNvPr id="25" name="Shape 23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66656" y="6900267"/>
            <a:ext cx="16085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989177" y="6805613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989177" y="7215188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a display mechanism to visually present the game board and update it after each move.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7283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the Game 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a 2D array, represented as a vector of vectors, to represent the game board.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Each cell in the array will hold a character representing the player's mark ("X", "O", or an empty space).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93192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Initialize the board with empty spaces, ready for players to place their marks.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617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sets the initial state of the game board at the beginning.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93192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a function to display the board, clearly showing the player's marks and empty spaces.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2247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function will update the display after each move.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953333"/>
            <a:ext cx="7531656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Player Input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19563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Gathering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267319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Prompt players to input the desired square number on the board, from 1 to 9.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96275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Validation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440317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if the entered square is valid, ensuring it's within the bounds of the board and not already occupied.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Board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20744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the input is valid, update the corresponding cell in the board array with the current player's mark.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6198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Game Logic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67118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57473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71844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for Winning Conditions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718447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if three consecutive marks are in a row, column, or diagonal.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58796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73166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Update Game State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73166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a player wins, declare them the winner and end the game.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23828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38198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for Draw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38198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the board is full and no player has won, declare a draw.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88859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703230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Turns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703230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After each move, switch the current player to the next player.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6364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Checking for a Winner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Row Check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Iterate through each row and check if all cells have the same mark.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 Check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Iterate through each column and check if all cells have the same mark.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Diagonal Check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both diagonals for three consecutive marks of the same player.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696" y="804624"/>
            <a:ext cx="7399496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Game Flow and Turns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08182" y="1667947"/>
            <a:ext cx="22860" cy="5757029"/>
          </a:xfrm>
          <a:prstGeom prst="roundRect">
            <a:avLst>
              <a:gd name="adj" fmla="val 34298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606719" y="2076331"/>
            <a:ext cx="653296" cy="22860"/>
          </a:xfrm>
          <a:prstGeom prst="roundRect">
            <a:avLst>
              <a:gd name="adj" fmla="val 34298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09645" y="1877854"/>
            <a:ext cx="419933" cy="419933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9070" y="1947743"/>
            <a:ext cx="10108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46288" y="1854518"/>
            <a:ext cx="233350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Game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46288" y="2258139"/>
            <a:ext cx="6530816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Initialize the game board and set the first player.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6719" y="3338274"/>
            <a:ext cx="653296" cy="22860"/>
          </a:xfrm>
          <a:prstGeom prst="roundRect">
            <a:avLst>
              <a:gd name="adj" fmla="val 34298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209645" y="3139797"/>
            <a:ext cx="419933" cy="419933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0019" y="3209687"/>
            <a:ext cx="15906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46288" y="3116461"/>
            <a:ext cx="233350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Player Turn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446288" y="3520083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Prompt the current player for their move, gather input, validate it, and update the board.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06719" y="4898827"/>
            <a:ext cx="653296" cy="22860"/>
          </a:xfrm>
          <a:prstGeom prst="roundRect">
            <a:avLst>
              <a:gd name="adj" fmla="val 342988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9645" y="4700349"/>
            <a:ext cx="419933" cy="419933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0614" y="4770239"/>
            <a:ext cx="15787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46288" y="4677013"/>
            <a:ext cx="233350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 for Winner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446288" y="5080635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After each move, check for winning conditions, a draw, or continue to the next player's turn.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06719" y="6459379"/>
            <a:ext cx="653296" cy="22860"/>
          </a:xfrm>
          <a:prstGeom prst="roundRect">
            <a:avLst>
              <a:gd name="adj" fmla="val 342988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9645" y="6260902"/>
            <a:ext cx="419933" cy="419933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27041" y="6330791"/>
            <a:ext cx="18514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446288" y="6237565"/>
            <a:ext cx="233350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 Game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446288" y="6641187"/>
            <a:ext cx="65308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Display the result of the game (win, draw, or invalid input) and provide the option to play again.</a:t>
            </a:r>
            <a:endParaRPr lang="en-US" sz="14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19</TotalTime>
  <Words>739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Montserrat</vt:lpstr>
      <vt:lpstr>Heebo Light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Rohan Saxena RS2311047010137</cp:lastModifiedBy>
  <cp:revision>2</cp:revision>
  <dcterms:created xsi:type="dcterms:W3CDTF">2024-11-08T17:54:30Z</dcterms:created>
  <dcterms:modified xsi:type="dcterms:W3CDTF">2024-11-08T18:24:16Z</dcterms:modified>
</cp:coreProperties>
</file>